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16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consider the following languages :  Here e denotes element of </a:t>
            </a: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L1 = { </a:t>
            </a:r>
            <a:r>
              <a:rPr lang="en-US" sz="1600" b="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ww|w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e {</a:t>
            </a:r>
            <a:r>
              <a:rPr lang="en-US" sz="1600" b="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a,b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}*}</a:t>
            </a: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L2={ w </a:t>
            </a:r>
            <a:r>
              <a:rPr lang="en-US" sz="1600" b="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wR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w e {</a:t>
            </a:r>
            <a:r>
              <a:rPr lang="en-US" sz="1600" b="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a,b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}*, </a:t>
            </a:r>
            <a:r>
              <a:rPr lang="en-US" sz="1600" b="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wR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 the reverse of w }</a:t>
            </a: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L3  = { 02</a:t>
            </a:r>
            <a:r>
              <a:rPr lang="en-US" sz="1600" b="0" i="0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</a:t>
            </a:r>
            <a:r>
              <a:rPr lang="en-US" sz="1600" b="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 an integer }</a:t>
            </a: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L4 = { 0 i</a:t>
            </a:r>
            <a:r>
              <a:rPr lang="en-US" sz="1600" b="0" i="0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I is an integer }</a:t>
            </a:r>
          </a:p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Which of the following are regular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L1 and L2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L2 ,L3 ,L4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L1 and L4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L3 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L1 and L2 are regular languages.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L1, the language of palindromes, is not regular. It belongs to the class of context-sensitive languages (CSL).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L2, the language of mirrored strings, is context-free, not regular.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272503" y="268263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L2, L3, and L4 are regular languages.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L2, the language of mirrored strings, is context-free, not regular.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L3, the language of powers of 02, is regular.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L4, the language of squared integers prefixed with 0, is context-sensitive, not regular.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L1 and L4 are regular languages.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L1, the language of palindromes, is not regular. It belongs to the class of context-sensitive languages (CSL).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L4, the language of squared integers prefixed with 0, is context-sensitive, not regular.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L3 is a regular language.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L3, the language of powers of 02, is indeed regular. It can be represented by the regular expression (00)*.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349</Words>
  <Application>Microsoft Office PowerPoint</Application>
  <PresentationFormat>On-screen Show (16:9)</PresentationFormat>
  <Paragraphs>47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16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35</cp:revision>
  <dcterms:modified xsi:type="dcterms:W3CDTF">2024-04-15T11:17:54Z</dcterms:modified>
</cp:coreProperties>
</file>